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4A0EB-2A41-40E6-A6D7-92415E59EA2E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24A99-80AD-4B2A-9D82-A4A0DDE80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89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4A0EB-2A41-40E6-A6D7-92415E59EA2E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24A99-80AD-4B2A-9D82-A4A0DDE80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447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4A0EB-2A41-40E6-A6D7-92415E59EA2E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24A99-80AD-4B2A-9D82-A4A0DDE80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51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4A0EB-2A41-40E6-A6D7-92415E59EA2E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24A99-80AD-4B2A-9D82-A4A0DDE80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703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4A0EB-2A41-40E6-A6D7-92415E59EA2E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24A99-80AD-4B2A-9D82-A4A0DDE80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464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4A0EB-2A41-40E6-A6D7-92415E59EA2E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24A99-80AD-4B2A-9D82-A4A0DDE80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01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4A0EB-2A41-40E6-A6D7-92415E59EA2E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24A99-80AD-4B2A-9D82-A4A0DDE80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39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4A0EB-2A41-40E6-A6D7-92415E59EA2E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24A99-80AD-4B2A-9D82-A4A0DDE80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669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4A0EB-2A41-40E6-A6D7-92415E59EA2E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24A99-80AD-4B2A-9D82-A4A0DDE80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553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4A0EB-2A41-40E6-A6D7-92415E59EA2E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24A99-80AD-4B2A-9D82-A4A0DDE80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891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4A0EB-2A41-40E6-A6D7-92415E59EA2E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24A99-80AD-4B2A-9D82-A4A0DDE80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013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04A0EB-2A41-40E6-A6D7-92415E59EA2E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24A99-80AD-4B2A-9D82-A4A0DDE80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225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London Bridge Attack June 3, 2017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371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london attack june 3 20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262"/>
            <a:ext cx="8305800" cy="622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1347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99" t="21213" r="26386" b="6250"/>
          <a:stretch/>
        </p:blipFill>
        <p:spPr bwMode="auto">
          <a:xfrm>
            <a:off x="-6927" y="13855"/>
            <a:ext cx="8084127" cy="6756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2185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At 21:58 BST on Saturday, a van with the three attackers inside drove on to London Bridge from the north side of the river. It crossed over, before returning in the opposite direction six minutes later.</a:t>
            </a:r>
          </a:p>
        </p:txBody>
      </p:sp>
    </p:spTree>
    <p:extLst>
      <p:ext uri="{BB962C8B-B14F-4D97-AF65-F5344CB8AC3E}">
        <p14:creationId xmlns:p14="http://schemas.microsoft.com/office/powerpoint/2010/main" val="1513879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(From left) Khuram Butt, Rachid Redouane and Youssef Zaghb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927"/>
            <a:ext cx="6286500" cy="353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09800" y="396240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en-US" dirty="0" err="1"/>
              <a:t>Khuram</a:t>
            </a:r>
            <a:r>
              <a:rPr lang="en-US" dirty="0"/>
              <a:t> </a:t>
            </a:r>
            <a:r>
              <a:rPr lang="en-US" dirty="0" err="1"/>
              <a:t>Shazad</a:t>
            </a:r>
            <a:r>
              <a:rPr lang="en-US" dirty="0"/>
              <a:t> Butt, 27, a British citizen born in </a:t>
            </a:r>
            <a:r>
              <a:rPr lang="en-US" dirty="0" smtClean="0"/>
              <a:t>Pakistan</a:t>
            </a:r>
          </a:p>
          <a:p>
            <a:pPr fontAlgn="base"/>
            <a:endParaRPr lang="en-US" dirty="0"/>
          </a:p>
          <a:p>
            <a:pPr fontAlgn="base"/>
            <a:r>
              <a:rPr lang="en-US" dirty="0" err="1"/>
              <a:t>Rachid</a:t>
            </a:r>
            <a:r>
              <a:rPr lang="en-US" dirty="0"/>
              <a:t> </a:t>
            </a:r>
            <a:r>
              <a:rPr lang="en-US" dirty="0" err="1"/>
              <a:t>Redouane</a:t>
            </a:r>
            <a:r>
              <a:rPr lang="en-US" dirty="0"/>
              <a:t>, 30, who had claimed to be Moroccan and </a:t>
            </a:r>
            <a:r>
              <a:rPr lang="en-US" dirty="0" smtClean="0"/>
              <a:t>Libyan</a:t>
            </a:r>
          </a:p>
          <a:p>
            <a:pPr fontAlgn="base"/>
            <a:endParaRPr lang="en-US" dirty="0"/>
          </a:p>
          <a:p>
            <a:pPr fontAlgn="base"/>
            <a:r>
              <a:rPr lang="en-US" dirty="0"/>
              <a:t>Youssef </a:t>
            </a:r>
            <a:r>
              <a:rPr lang="en-US" dirty="0" err="1"/>
              <a:t>Zaghba</a:t>
            </a:r>
            <a:r>
              <a:rPr lang="en-US" dirty="0"/>
              <a:t>, 22, a Moroccan-Italian man</a:t>
            </a:r>
          </a:p>
        </p:txBody>
      </p:sp>
    </p:spTree>
    <p:extLst>
      <p:ext uri="{BB962C8B-B14F-4D97-AF65-F5344CB8AC3E}">
        <p14:creationId xmlns:p14="http://schemas.microsoft.com/office/powerpoint/2010/main" val="904990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8614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80</Words>
  <Application>Microsoft Office PowerPoint</Application>
  <PresentationFormat>On-screen Show (4:3)</PresentationFormat>
  <Paragraphs>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London Bridge Attack June 3, 2017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London Bridge Attack June 3, 2017</dc:title>
  <dc:creator>Ramon Quinones</dc:creator>
  <cp:lastModifiedBy>Ramon Quinones</cp:lastModifiedBy>
  <cp:revision>1</cp:revision>
  <dcterms:created xsi:type="dcterms:W3CDTF">2017-06-20T12:38:21Z</dcterms:created>
  <dcterms:modified xsi:type="dcterms:W3CDTF">2017-06-20T12:41:07Z</dcterms:modified>
</cp:coreProperties>
</file>